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72" r:id="rId22"/>
    <p:sldId id="265" r:id="rId23"/>
    <p:sldId id="273" r:id="rId24"/>
    <p:sldId id="279" r:id="rId25"/>
    <p:sldId id="281" r:id="rId26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2E2"/>
    <a:srgbClr val="66C2A4"/>
    <a:srgbClr val="E7E6E6"/>
    <a:srgbClr val="BAE3D6"/>
    <a:srgbClr val="238B45"/>
    <a:srgbClr val="2683B7"/>
    <a:srgbClr val="BCD4B2"/>
    <a:srgbClr val="D2D27A"/>
    <a:srgbClr val="0DE3E3"/>
    <a:srgbClr val="065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4" d="100"/>
          <a:sy n="44" d="100"/>
        </p:scale>
        <p:origin x="1746" y="144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9072</TotalTime>
  <Words>542</Words>
  <Application>Microsoft Office PowerPoint</Application>
  <PresentationFormat>Custom</PresentationFormat>
  <Paragraphs>328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126</cp:revision>
  <dcterms:created xsi:type="dcterms:W3CDTF">2014-09-01T21:05:22Z</dcterms:created>
  <dcterms:modified xsi:type="dcterms:W3CDTF">2014-09-20T03:48:26Z</dcterms:modified>
</cp:coreProperties>
</file>